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ebp"/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1106864"/>
          </a:xfrm>
        </p:spPr>
        <p:txBody>
          <a:bodyPr/>
          <a:lstStyle/>
          <a:p>
            <a:r>
              <a:rPr lang="en-GB" sz="6000" dirty="0" err="1" smtClean="0"/>
              <a:t>Aboyne</a:t>
            </a:r>
            <a:r>
              <a:rPr lang="en-GB" sz="6000" dirty="0" smtClean="0"/>
              <a:t> Hospital 2025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686639"/>
            <a:ext cx="8825658" cy="295216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Who and what are we?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What services do we offer?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some of our future challenges?</a:t>
            </a:r>
            <a:endParaRPr lang="en-GB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0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Who / What are we?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06" y="2247106"/>
            <a:ext cx="3556000" cy="382270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5" y="2479082"/>
            <a:ext cx="4395788" cy="3353986"/>
          </a:xfrm>
        </p:spPr>
      </p:pic>
    </p:spTree>
    <p:extLst>
      <p:ext uri="{BB962C8B-B14F-4D97-AF65-F5344CB8AC3E}">
        <p14:creationId xmlns:p14="http://schemas.microsoft.com/office/powerpoint/2010/main" val="13401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Who / What are we?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 smtClean="0"/>
              <a:t>Community Hospital</a:t>
            </a:r>
          </a:p>
          <a:p>
            <a:r>
              <a:rPr lang="en-GB" sz="3600" dirty="0" smtClean="0"/>
              <a:t>Inpatient &amp; Outpatient services</a:t>
            </a:r>
          </a:p>
          <a:p>
            <a:r>
              <a:rPr lang="en-GB" sz="3600" dirty="0" smtClean="0"/>
              <a:t>Patients</a:t>
            </a:r>
          </a:p>
          <a:p>
            <a:r>
              <a:rPr lang="en-GB" sz="3600" dirty="0" smtClean="0"/>
              <a:t>Staff</a:t>
            </a:r>
          </a:p>
          <a:p>
            <a:r>
              <a:rPr lang="en-GB" sz="3600" dirty="0" smtClean="0"/>
              <a:t>Medical Cover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5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0156"/>
          </a:xfrm>
        </p:spPr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What services do we offer?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dirty="0" smtClean="0"/>
              <a:t>Inpatient Services</a:t>
            </a:r>
          </a:p>
          <a:p>
            <a:r>
              <a:rPr lang="en-GB" sz="2800" dirty="0" smtClean="0"/>
              <a:t>Acute Illness – investigation &amp; management</a:t>
            </a:r>
          </a:p>
          <a:p>
            <a:r>
              <a:rPr lang="en-GB" sz="2800" dirty="0" smtClean="0"/>
              <a:t>Rehabilitation &amp; Discharge Planning</a:t>
            </a:r>
          </a:p>
          <a:p>
            <a:r>
              <a:rPr lang="en-GB" sz="2800" dirty="0" smtClean="0"/>
              <a:t>Symptom control</a:t>
            </a:r>
          </a:p>
          <a:p>
            <a:r>
              <a:rPr lang="en-GB" sz="2800" dirty="0" smtClean="0"/>
              <a:t>Palliative/End of Life Care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b="1" dirty="0" smtClean="0"/>
              <a:t>NOT</a:t>
            </a:r>
            <a:r>
              <a:rPr lang="en-GB" sz="2800" dirty="0" smtClean="0"/>
              <a:t> for convalescence or respite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704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3022"/>
          </a:xfrm>
        </p:spPr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What services do we offer?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 smtClean="0"/>
              <a:t>Day Case Procedures</a:t>
            </a:r>
          </a:p>
          <a:p>
            <a:r>
              <a:rPr lang="en-GB" sz="2800" dirty="0" smtClean="0"/>
              <a:t>Blood Transfusions</a:t>
            </a:r>
          </a:p>
          <a:p>
            <a:r>
              <a:rPr lang="en-GB" sz="2800" dirty="0" smtClean="0"/>
              <a:t>IV antibiotics</a:t>
            </a:r>
          </a:p>
          <a:p>
            <a:r>
              <a:rPr lang="en-GB" sz="2800" dirty="0" smtClean="0"/>
              <a:t>IV infusions </a:t>
            </a:r>
          </a:p>
          <a:p>
            <a:r>
              <a:rPr lang="en-GB" sz="2800" dirty="0" smtClean="0"/>
              <a:t>Venesections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4475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8181"/>
          </a:xfrm>
        </p:spPr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What services do we offer?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632946" y="1981200"/>
            <a:ext cx="6186953" cy="576262"/>
          </a:xfrm>
        </p:spPr>
        <p:txBody>
          <a:bodyPr/>
          <a:lstStyle/>
          <a:p>
            <a:r>
              <a:rPr lang="en-GB" sz="2800" dirty="0" smtClean="0">
                <a:solidFill>
                  <a:schemeClr val="tx1"/>
                </a:solidFill>
              </a:rPr>
              <a:t>Outpatient Services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AAA screening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Diabetic Retinal Screening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Adult Mental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Optician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X-ray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Holter</a:t>
            </a:r>
            <a:r>
              <a:rPr lang="en-GB" dirty="0" smtClean="0"/>
              <a:t> Monitor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Community Child Health (</a:t>
            </a:r>
            <a:r>
              <a:rPr lang="en-GB" dirty="0" err="1" smtClean="0"/>
              <a:t>Paeditrician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Minor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Baby Immunisations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Secondary Care Blood Hub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Cardiology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Medicine for the Elderly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Dietician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Oedema Clinic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Adult Audiology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/>
              <a:t>Newborn</a:t>
            </a:r>
            <a:r>
              <a:rPr lang="en-GB" dirty="0" smtClean="0"/>
              <a:t> Hearing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Antenatal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Bone Density Scanning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3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29"/>
          </a:xfrm>
        </p:spPr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Future challenges?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Staffing</a:t>
            </a:r>
          </a:p>
          <a:p>
            <a:r>
              <a:rPr lang="en-GB" sz="2800" dirty="0" smtClean="0"/>
              <a:t>Workload</a:t>
            </a:r>
          </a:p>
          <a:p>
            <a:r>
              <a:rPr lang="en-GB" sz="2800" dirty="0" smtClean="0"/>
              <a:t>Funding</a:t>
            </a:r>
          </a:p>
          <a:p>
            <a:r>
              <a:rPr lang="en-GB" sz="2800" dirty="0" smtClean="0"/>
              <a:t>“Politics”</a:t>
            </a:r>
          </a:p>
          <a:p>
            <a:r>
              <a:rPr lang="en-GB" sz="2800" dirty="0" smtClean="0"/>
              <a:t>Support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046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Hospital Review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473" y="2052638"/>
            <a:ext cx="7468829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4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8" y="483524"/>
            <a:ext cx="4381324" cy="1447800"/>
          </a:xfrm>
        </p:spPr>
        <p:txBody>
          <a:bodyPr>
            <a:normAutofit/>
          </a:bodyPr>
          <a:lstStyle/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Hospital Review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0063" y="241300"/>
            <a:ext cx="4165212" cy="5778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can you do?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063" y="241300"/>
            <a:ext cx="4198089" cy="591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663</TotalTime>
  <Words>163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Aboyne Hospital 2025</vt:lpstr>
      <vt:lpstr>Who / What are we?</vt:lpstr>
      <vt:lpstr>Who / What are we?</vt:lpstr>
      <vt:lpstr>What services do we offer?</vt:lpstr>
      <vt:lpstr>What services do we offer?</vt:lpstr>
      <vt:lpstr>What services do we offer?</vt:lpstr>
      <vt:lpstr>Future challenges?</vt:lpstr>
      <vt:lpstr>Community Hospital Review</vt:lpstr>
      <vt:lpstr>Community Hospital Review</vt:lpstr>
    </vt:vector>
  </TitlesOfParts>
  <Company>NHS Grampian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Aboyne Hospital 2025</dc:title>
  <dc:creator>Hamish Shearer (NHS Grampian)</dc:creator>
  <cp:lastModifiedBy>Hamish Shearer (NHS Grampian)</cp:lastModifiedBy>
  <cp:revision>14</cp:revision>
  <dcterms:created xsi:type="dcterms:W3CDTF">2025-10-26T16:01:36Z</dcterms:created>
  <dcterms:modified xsi:type="dcterms:W3CDTF">2025-10-28T12:26:33Z</dcterms:modified>
</cp:coreProperties>
</file>